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3" d="100"/>
          <a:sy n="63" d="100"/>
        </p:scale>
        <p:origin x="-14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text=%D0%BF%D0%BE%D0%B2%D0%B5%D0%B4%D0%B5%D0%BD%D0%B8%D0%B5%20%D0%B7%D0%B0%D0%BB%D0%BE%D0%B6%D0%BD%D0%B8%D0%BA%D0%BE%D0%B2&amp;img_url=www.tunisun.ru%2Fimages%2Fstories%2Ftunis-zalojniki.jpg&amp;pos=23&amp;rpt=simage&amp;family=yes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p=4&amp;text=%D0%BF%D0%BE%D0%B2%D0%B5%D0%B4%D0%B5%D0%BD%D0%B8%D0%B5%20%D0%B7%D0%B0%D0%BB%D0%BE%D0%B6%D0%BD%D0%B8%D0%BA%D0%BE%D0%B2&amp;img_url=y.delfi.ee%2Fnorm%2F80041%2F4222013_NvFizs.jpeg&amp;pos=137&amp;rpt=simage&amp;family=ye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images.yandex.ru/yandsearch?p=3&amp;text=%D0%BF%D0%BE%D0%B2%D0%B5%D0%B4%D0%B5%D0%BD%D0%B8%D0%B5%20%D0%B7%D0%B0%D0%BB%D0%BE%D0%B6%D0%BD%D0%B8%D0%BA%D0%BE%D0%B2&amp;img_url=podrobnosti.ua%2Fupload%2Fnews%2F2010%2F04%2F14%2F679197_3.jpg&amp;pos=105&amp;rpt=simage&amp;family=ye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p=11&amp;text=%D0%BF%D0%BE%D0%B2%D0%B5%D0%B4%D0%B5%D0%BD%D0%B8%D0%B5%20%D0%B7%D0%B0%D0%BB%D0%BE%D0%B6%D0%BD%D0%B8%D0%BA%D0%BE%D0%B2&amp;img_url=saint-petersburg.ru%2Fi2%2Fimgweb%2F800%2F1382.jpg&amp;pos=345&amp;rpt=simage&amp;family=yes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p=1&amp;text=%D0%BF%D0%BE%D0%B2%D0%B5%D0%B4%D0%B5%D0%BD%D0%B8%D0%B5%20%D0%B7%D0%B0%D0%BB%D0%BE%D0%B6%D0%BD%D0%B8%D0%BA%D0%BE%D0%B2&amp;img_url=kurovskoye.ru%2Fnews%2Fdata%2Fupimg2012%2Fobzh-ter9.jpg&amp;pos=44&amp;rpt=simage&amp;family=ye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p=2&amp;text=%D0%BF%D0%BE%D0%B2%D0%B5%D0%B4%D0%B5%D0%BD%D0%B8%D0%B5%20%D0%B7%D0%B0%D0%BB%D0%BE%D0%B6%D0%BD%D0%B8%D0%BA%D0%BE%D0%B2&amp;img_url=sakh.pro%2Fimages%2Fphotos%2Fmedium%2Farticle3333.jpg&amp;pos=76&amp;rpt=simage&amp;family=ye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p=4&amp;text=%D0%BF%D0%BE%D0%B2%D0%B5%D0%B4%D0%B5%D0%BD%D0%B8%D0%B5%20%D0%B7%D0%B0%D0%BB%D0%BE%D0%B6%D0%BD%D0%B8%D0%BA%D0%BE%D0%B2&amp;img_url=files.deita.ru%2FImage%2Fnews%2F86615_l.jpg&amp;pos=145&amp;rpt=simage&amp;family=ye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p=4&amp;text=%D0%BF%D0%BE%D0%B2%D0%B5%D0%B4%D0%B5%D0%BD%D0%B8%D0%B5%20%D0%B7%D0%B0%D0%BB%D0%BE%D0%B6%D0%BD%D0%B8%D0%BA%D0%BE%D0%B2&amp;img_url=cdn.newsday.com%2Fpolopoly_fs%2F1.2538043.1292248960%21%2FhttpImage%2Fimage.JPG_gen%2Fderivatives%2Fdisplay_600%2Fimage.JPG&amp;pos=149&amp;rpt=simage&amp;family=ye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p=3&amp;text=%D0%BF%D0%BE%D0%B2%D0%B5%D0%B4%D0%B5%D0%BD%D0%B8%D0%B5%20%D0%B7%D0%B0%D0%BB%D0%BE%D0%B6%D0%BD%D0%B8%D0%BA%D0%BE%D0%B2&amp;img_url=online.kg%2Fuploads%2Fposts%2F2012-05%2Fthumbs%2F1338241931_tactical-intervention-2.jpg&amp;pos=106&amp;rpt=simage&amp;family=ye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p=7&amp;text=%D0%BF%D0%BE%D0%B2%D0%B5%D0%B4%D0%B5%D0%BD%D0%B8%D0%B5%20%D0%B7%D0%B0%D0%BB%D0%BE%D0%B6%D0%BD%D0%B8%D0%BA%D0%BE%D0%B2&amp;img_url=blogs.telegraph.co.uk%2Fnews%2Ffiles%2F2012%2F03%2Fitalian-hostage-460.jpg&amp;pos=222&amp;rpt=simage&amp;family=ye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p=14&amp;text=%D0%BF%D0%BE%D0%B2%D0%B5%D0%B4%D0%B5%D0%BD%D0%B8%D0%B5%20%D0%B7%D0%B0%D0%BB%D0%BE%D0%B6%D0%BD%D0%B8%D0%BA%D0%BE%D0%B2&amp;img_url=www.vmc.expo.ru%2Ftrud%2Fimg%2Fterror%2Fterror_pov_9.jpg&amp;pos=424&amp;rpt=simage&amp;family=ye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p=14&amp;text=%D0%BF%D0%BE%D0%B2%D0%B5%D0%B4%D0%B5%D0%BD%D0%B8%D0%B5%20%D0%B7%D0%B0%D0%BB%D0%BE%D0%B6%D0%BD%D0%B8%D0%BA%D0%BE%D0%B2&amp;img_url=www.irecommend.ru%2Fsites%2Fdefault%2Ffiles%2Fuser-images%2F15400%2F7297457.jpg&amp;pos=444&amp;rpt=simage&amp;family=ye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656184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ОБЖ. 11 класс.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2780929"/>
            <a:ext cx="8001056" cy="2304256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Тест № 11.2. </a:t>
            </a:r>
          </a:p>
          <a:p>
            <a:pPr algn="ctr">
              <a:buNone/>
            </a:pPr>
            <a:r>
              <a:rPr lang="ru-RU" sz="4400" b="1" dirty="0" smtClean="0"/>
              <a:t>Тема «</a:t>
            </a:r>
            <a:r>
              <a:rPr lang="ru-RU" sz="4400" b="1" dirty="0" smtClean="0">
                <a:solidFill>
                  <a:srgbClr val="FF0000"/>
                </a:solidFill>
              </a:rPr>
              <a:t>Захват заложников</a:t>
            </a:r>
            <a:r>
              <a:rPr lang="ru-RU" sz="4400" b="1" dirty="0" smtClean="0"/>
              <a:t>».</a:t>
            </a:r>
            <a:endParaRPr lang="ru-RU" sz="4400" dirty="0" smtClean="0"/>
          </a:p>
          <a:p>
            <a:endParaRPr lang="ru-RU" dirty="0"/>
          </a:p>
        </p:txBody>
      </p:sp>
      <p:pic>
        <p:nvPicPr>
          <p:cNvPr id="12290" name="Picture 2" descr="http://im7-tub-ru.yandex.net/i?id=496556810-2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572008"/>
            <a:ext cx="2786082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3042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9. Как необходимо вести себя заложнику, если автобус (здание) штурмуют с целью освобождения?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214554"/>
            <a:ext cx="8229600" cy="34172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А. </a:t>
            </a:r>
            <a:r>
              <a:rPr lang="ru-RU" dirty="0" smtClean="0"/>
              <a:t>следует кричать и звать на помощь;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Б. </a:t>
            </a:r>
            <a:r>
              <a:rPr lang="ru-RU" dirty="0" smtClean="0"/>
              <a:t>следует оставаться на своем месте и советами помогать группе захвата;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В. </a:t>
            </a:r>
            <a:r>
              <a:rPr lang="ru-RU" dirty="0" smtClean="0"/>
              <a:t>следует вести себя независимо ни от чего;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Г. </a:t>
            </a:r>
            <a:r>
              <a:rPr lang="ru-RU" dirty="0" smtClean="0"/>
              <a:t>следует лечь на пол и оставаться там до конца операции, не мешая ее проведению.</a:t>
            </a:r>
            <a:endParaRPr lang="ru-RU" dirty="0"/>
          </a:p>
        </p:txBody>
      </p:sp>
      <p:pic>
        <p:nvPicPr>
          <p:cNvPr id="3074" name="Picture 2" descr="http://im7-tub-ru.yandex.net/i?id=2134303-07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5143512"/>
            <a:ext cx="2800330" cy="1714488"/>
          </a:xfrm>
          <a:prstGeom prst="rect">
            <a:avLst/>
          </a:prstGeom>
          <a:noFill/>
        </p:spPr>
      </p:pic>
      <p:pic>
        <p:nvPicPr>
          <p:cNvPr id="3076" name="Picture 4" descr="http://im8-tub-ru.yandex.net/i?id=550502695-55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5209431"/>
            <a:ext cx="2714644" cy="164856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308235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10. Как необходимо вести себя заложнику, если при штурме транспортного средства (здания) группа захвата применила слезоточивый газ?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496"/>
            <a:ext cx="8229600" cy="298519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А. </a:t>
            </a:r>
            <a:r>
              <a:rPr lang="ru-RU" dirty="0" smtClean="0"/>
              <a:t>следует кричать и звать на помощь;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Б. </a:t>
            </a:r>
            <a:r>
              <a:rPr lang="ru-RU" dirty="0" smtClean="0"/>
              <a:t>следует тереть глаза;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В. </a:t>
            </a:r>
            <a:r>
              <a:rPr lang="ru-RU" dirty="0" smtClean="0"/>
              <a:t>следует дышать через мокрый платок;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Г. </a:t>
            </a:r>
            <a:r>
              <a:rPr lang="ru-RU" dirty="0" smtClean="0"/>
              <a:t>следует быстро и часто моргать, вызывая слезы</a:t>
            </a:r>
          </a:p>
          <a:p>
            <a:endParaRPr lang="ru-RU" dirty="0"/>
          </a:p>
        </p:txBody>
      </p:sp>
      <p:pic>
        <p:nvPicPr>
          <p:cNvPr id="2050" name="Picture 2" descr="http://im5-tub-ru.yandex.net/i?id=229310905-4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875595"/>
            <a:ext cx="2643206" cy="198240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329510" cy="5768997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/>
              <a:t>Тест составил  </a:t>
            </a:r>
            <a:endParaRPr lang="ru-RU" sz="2000" b="1" dirty="0" smtClean="0"/>
          </a:p>
          <a:p>
            <a:pPr algn="ctr">
              <a:buNone/>
            </a:pPr>
            <a:r>
              <a:rPr lang="ru-RU" sz="2000" b="1" dirty="0" err="1" smtClean="0"/>
              <a:t>Гарифуллин</a:t>
            </a:r>
            <a:r>
              <a:rPr lang="ru-RU" sz="2000" b="1" dirty="0" smtClean="0"/>
              <a:t>  </a:t>
            </a:r>
            <a:r>
              <a:rPr lang="ru-RU" sz="2000" b="1" dirty="0" err="1" smtClean="0"/>
              <a:t>Радик</a:t>
            </a:r>
            <a:r>
              <a:rPr lang="ru-RU" sz="2000" b="1" dirty="0" smtClean="0"/>
              <a:t>  </a:t>
            </a:r>
            <a:r>
              <a:rPr lang="ru-RU" sz="2000" b="1" dirty="0" err="1" smtClean="0"/>
              <a:t>Абдуллович</a:t>
            </a:r>
            <a:r>
              <a:rPr lang="ru-RU" sz="2000" b="1" dirty="0" smtClean="0"/>
              <a:t>, преподаватель-организатор ОБЖ высшей категории </a:t>
            </a:r>
            <a:endParaRPr lang="ru-RU" sz="2000" b="1" dirty="0" smtClean="0"/>
          </a:p>
          <a:p>
            <a:pPr algn="ctr">
              <a:buNone/>
            </a:pPr>
            <a:r>
              <a:rPr lang="ru-RU" sz="2000" b="1" dirty="0" err="1" smtClean="0"/>
              <a:t>Атабаевской</a:t>
            </a:r>
            <a:r>
              <a:rPr lang="ru-RU" sz="2000" b="1" dirty="0" smtClean="0"/>
              <a:t> </a:t>
            </a:r>
            <a:r>
              <a:rPr lang="ru-RU" sz="2000" b="1" dirty="0" smtClean="0"/>
              <a:t>средней общеобразовательной школы </a:t>
            </a:r>
            <a:r>
              <a:rPr lang="ru-RU" sz="2000" b="1" dirty="0" err="1" smtClean="0"/>
              <a:t>Лаишевского</a:t>
            </a:r>
            <a:r>
              <a:rPr lang="ru-RU" sz="2000" b="1" dirty="0" smtClean="0"/>
              <a:t> района  РТ</a:t>
            </a:r>
          </a:p>
          <a:p>
            <a:pPr algn="ctr">
              <a:buNone/>
            </a:pPr>
            <a:endParaRPr lang="ru-RU" sz="2000" b="1" dirty="0" smtClean="0"/>
          </a:p>
          <a:p>
            <a:pPr algn="ctr">
              <a:buNone/>
            </a:pPr>
            <a:r>
              <a:rPr lang="ru-RU" sz="2000" b="1" dirty="0" smtClean="0"/>
              <a:t>Презентацию для проведения теста с помощью </a:t>
            </a:r>
            <a:r>
              <a:rPr lang="ru-RU" sz="2000" b="1" dirty="0" err="1" smtClean="0"/>
              <a:t>медиапроектора</a:t>
            </a:r>
            <a:r>
              <a:rPr lang="ru-RU" sz="2000" b="1" dirty="0" smtClean="0"/>
              <a:t> составил преподаватель-организатор ОБЖ  Лицея №1 г.Зеленодольска</a:t>
            </a:r>
          </a:p>
          <a:p>
            <a:pPr algn="ctr">
              <a:buNone/>
            </a:pPr>
            <a:r>
              <a:rPr lang="ru-RU" sz="2000" b="1" dirty="0" smtClean="0"/>
              <a:t>Тихонов С.Н.</a:t>
            </a: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1. Кто такой заложник?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А. </a:t>
            </a:r>
            <a:r>
              <a:rPr lang="ru-RU" dirty="0" smtClean="0"/>
              <a:t>человек, взявший ссуду в банке под залог имущества;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Б. </a:t>
            </a:r>
            <a:r>
              <a:rPr lang="ru-RU" dirty="0" smtClean="0"/>
              <a:t>человек, насильственно захваченный и удерживаемый в неволе;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В. </a:t>
            </a:r>
            <a:r>
              <a:rPr lang="ru-RU" dirty="0" smtClean="0"/>
              <a:t>человек, сдавшийся в плен и удерживаемый в неволе.</a:t>
            </a:r>
          </a:p>
          <a:p>
            <a:endParaRPr lang="ru-RU" dirty="0"/>
          </a:p>
        </p:txBody>
      </p:sp>
      <p:pic>
        <p:nvPicPr>
          <p:cNvPr id="11266" name="Picture 2" descr="http://im3-tub-ru.yandex.net/i?id=582776326-31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376566"/>
            <a:ext cx="3214710" cy="212425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728192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2. С какой целью в современных условиях осуществляется захват заложников?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. с целью заявить о себе;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</a:t>
            </a:r>
            <a:r>
              <a:rPr lang="ru-RU" dirty="0" smtClean="0"/>
              <a:t>. по политическим мотивам;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</a:t>
            </a:r>
            <a:r>
              <a:rPr lang="ru-RU" dirty="0" smtClean="0"/>
              <a:t>. с целью доказать, кто на самом деле круче;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Г</a:t>
            </a:r>
            <a:r>
              <a:rPr lang="ru-RU" dirty="0" smtClean="0"/>
              <a:t>. с целью получения выкупа.</a:t>
            </a:r>
          </a:p>
          <a:p>
            <a:endParaRPr lang="ru-RU" dirty="0"/>
          </a:p>
        </p:txBody>
      </p:sp>
      <p:pic>
        <p:nvPicPr>
          <p:cNvPr id="10242" name="Picture 2" descr="http://im8-tub-ru.yandex.net/i?id=622086272-08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286256"/>
            <a:ext cx="3000396" cy="220617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Чем сопровождаются преступления, а именно захват заложников?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. испорченным настроением;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Б. </a:t>
            </a:r>
            <a:r>
              <a:rPr lang="ru-RU" dirty="0" smtClean="0"/>
              <a:t>телесными повреждениями и даже смертью;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В. </a:t>
            </a:r>
            <a:r>
              <a:rPr lang="ru-RU" dirty="0" smtClean="0"/>
              <a:t>причинением заложникам моральных и физических страданий;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Г. </a:t>
            </a:r>
            <a:r>
              <a:rPr lang="ru-RU" dirty="0" smtClean="0"/>
              <a:t>выбросом адреналина в крови у заложников.</a:t>
            </a:r>
          </a:p>
          <a:p>
            <a:endParaRPr lang="ru-RU" dirty="0"/>
          </a:p>
        </p:txBody>
      </p:sp>
      <p:pic>
        <p:nvPicPr>
          <p:cNvPr id="9218" name="Picture 2" descr="http://im7-tub-ru.yandex.net/i?id=162384030-54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643446"/>
            <a:ext cx="3107538" cy="2071692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Как необходимо вести себя человеку, если преступники захватили его в заложники?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А. </a:t>
            </a:r>
            <a:r>
              <a:rPr lang="ru-RU" dirty="0" smtClean="0"/>
              <a:t>не следует вступать в конфликт с похитителями;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Б. </a:t>
            </a:r>
            <a:r>
              <a:rPr lang="ru-RU" dirty="0" smtClean="0"/>
              <a:t>следует вести себя вызывающе и агрессивно;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В. </a:t>
            </a:r>
            <a:r>
              <a:rPr lang="ru-RU" dirty="0" smtClean="0"/>
              <a:t>следует попробовать бороться с преступниками.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Г. </a:t>
            </a:r>
            <a:r>
              <a:rPr lang="ru-RU" dirty="0" smtClean="0"/>
              <a:t>следует быть покладистым, спокойным и по возможности миролюбивым.</a:t>
            </a:r>
          </a:p>
          <a:p>
            <a:endParaRPr lang="ru-RU" dirty="0"/>
          </a:p>
        </p:txBody>
      </p:sp>
      <p:pic>
        <p:nvPicPr>
          <p:cNvPr id="8194" name="Picture 2" descr="http://im0-tub-ru.yandex.net/i?id=308863070-6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690839"/>
            <a:ext cx="2786082" cy="1952861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Как необходимо поступить заложнику, если представилась реальная возможность побега из неволи?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7472386" cy="414340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А. </a:t>
            </a:r>
            <a:r>
              <a:rPr lang="ru-RU" dirty="0" smtClean="0"/>
              <a:t>не следует рисковать;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Б. </a:t>
            </a:r>
            <a:r>
              <a:rPr lang="ru-RU" dirty="0" smtClean="0"/>
              <a:t>следует посоветоваться с большинством заложников;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В. </a:t>
            </a:r>
            <a:r>
              <a:rPr lang="ru-RU" dirty="0" smtClean="0"/>
              <a:t>следует использовать шанс;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Г. </a:t>
            </a:r>
            <a:r>
              <a:rPr lang="ru-RU" dirty="0" smtClean="0"/>
              <a:t>следует дождаться освобождения.</a:t>
            </a:r>
          </a:p>
          <a:p>
            <a:endParaRPr lang="ru-RU" dirty="0"/>
          </a:p>
        </p:txBody>
      </p:sp>
      <p:pic>
        <p:nvPicPr>
          <p:cNvPr id="7170" name="Picture 2" descr="http://im7-tub-ru.yandex.net/i?id=406981055-37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714884"/>
            <a:ext cx="2571768" cy="19288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6. За чем необходимо следить заложнику?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А. </a:t>
            </a:r>
            <a:r>
              <a:rPr lang="ru-RU" dirty="0" smtClean="0"/>
              <a:t>за погодой;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Б. </a:t>
            </a:r>
            <a:r>
              <a:rPr lang="ru-RU" dirty="0" smtClean="0"/>
              <a:t>за поведением преступников и их намерениями;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В. </a:t>
            </a:r>
            <a:r>
              <a:rPr lang="ru-RU" dirty="0" smtClean="0"/>
              <a:t>за социальной средой;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Г. </a:t>
            </a:r>
            <a:r>
              <a:rPr lang="ru-RU" dirty="0" smtClean="0"/>
              <a:t>за окружающей средой.</a:t>
            </a:r>
          </a:p>
          <a:p>
            <a:endParaRPr lang="ru-RU" dirty="0"/>
          </a:p>
        </p:txBody>
      </p:sp>
      <p:pic>
        <p:nvPicPr>
          <p:cNvPr id="6146" name="Picture 2" descr="http://im0-tub-ru.yandex.net/i?id=694634274-1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4214818"/>
            <a:ext cx="3756194" cy="23574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7. Как необходимо поступить заложнику, находящемуся в транспортном средстве, захваченном преступниками?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500306"/>
            <a:ext cx="8229600" cy="33452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А. </a:t>
            </a:r>
            <a:r>
              <a:rPr lang="ru-RU" dirty="0" smtClean="0"/>
              <a:t>не следует смотреть в глаза террористам;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Б. </a:t>
            </a:r>
            <a:r>
              <a:rPr lang="ru-RU" dirty="0" smtClean="0"/>
              <a:t>не следует задавать вопросы террористам;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В. </a:t>
            </a:r>
            <a:r>
              <a:rPr lang="ru-RU" dirty="0" smtClean="0"/>
              <a:t>следует оставаться на своем месте и не привлекать внимания террористов;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Г. </a:t>
            </a:r>
            <a:r>
              <a:rPr lang="ru-RU" dirty="0" smtClean="0"/>
              <a:t>следует заняться чтением, тихим разговором с соседом.</a:t>
            </a:r>
          </a:p>
          <a:p>
            <a:endParaRPr lang="ru-RU" dirty="0"/>
          </a:p>
        </p:txBody>
      </p:sp>
      <p:pic>
        <p:nvPicPr>
          <p:cNvPr id="5122" name="Picture 2" descr="http://im5-tub-ru.yandex.net/i?id=167953109-0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727873"/>
            <a:ext cx="2247904" cy="1915827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640960" cy="26503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8. Как следует вести себя заложнику, находящемуся в захваченном транспортном средстве, если ему необходимо пересесть на другое место?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786058"/>
            <a:ext cx="8229600" cy="30572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А. </a:t>
            </a:r>
            <a:r>
              <a:rPr lang="ru-RU" dirty="0" smtClean="0"/>
              <a:t>следует пересесть на другое место, пока террористы отвернулись;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Б. </a:t>
            </a:r>
            <a:r>
              <a:rPr lang="ru-RU" dirty="0" smtClean="0"/>
              <a:t>следует просто пересесть на другое место;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В. </a:t>
            </a:r>
            <a:r>
              <a:rPr lang="ru-RU" dirty="0" smtClean="0"/>
              <a:t>следует посоветоваться с другими заложниками;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Г. </a:t>
            </a:r>
            <a:r>
              <a:rPr lang="ru-RU" dirty="0" smtClean="0"/>
              <a:t>следует спросить разрешения террористов.</a:t>
            </a:r>
          </a:p>
          <a:p>
            <a:endParaRPr lang="ru-RU" dirty="0"/>
          </a:p>
        </p:txBody>
      </p:sp>
      <p:pic>
        <p:nvPicPr>
          <p:cNvPr id="4098" name="Picture 2" descr="http://im8-tub-ru.yandex.net/i?id=452343648-4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4404" y="5143512"/>
            <a:ext cx="3777794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33</TotalTime>
  <Words>542</Words>
  <Application>Microsoft Office PowerPoint</Application>
  <PresentationFormat>Экран (4:3)</PresentationFormat>
  <Paragraphs>58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ОБЖ. 11 класс. </vt:lpstr>
      <vt:lpstr>1. Кто такой заложник? </vt:lpstr>
      <vt:lpstr>2. С какой целью в современных условиях осуществляется захват заложников? </vt:lpstr>
      <vt:lpstr>3. Чем сопровождаются преступления, а именно захват заложников? </vt:lpstr>
      <vt:lpstr>4. Как необходимо вести себя человеку, если преступники захватили его в заложники? </vt:lpstr>
      <vt:lpstr>5. Как необходимо поступить заложнику, если представилась реальная возможность побега из неволи? </vt:lpstr>
      <vt:lpstr>6. За чем необходимо следить заложнику? </vt:lpstr>
      <vt:lpstr>7. Как необходимо поступить заложнику, находящемуся в транспортном средстве, захваченном преступниками? </vt:lpstr>
      <vt:lpstr>8. Как следует вести себя заложнику, находящемуся в захваченном транспортном средстве, если ему необходимо пересесть на другое место? </vt:lpstr>
      <vt:lpstr>9. Как необходимо вести себя заложнику, если автобус (здание) штурмуют с целью освобождения? </vt:lpstr>
      <vt:lpstr>10. Как необходимо вести себя заложнику, если при штурме транспортного средства (здания) группа захвата применила слезоточивый газ?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ОБЖ. 11 класс. </dc:title>
  <dc:creator>Радик</dc:creator>
  <cp:lastModifiedBy>сергей</cp:lastModifiedBy>
  <cp:revision>9</cp:revision>
  <dcterms:created xsi:type="dcterms:W3CDTF">2011-10-05T19:16:51Z</dcterms:created>
  <dcterms:modified xsi:type="dcterms:W3CDTF">2012-10-20T10:20:48Z</dcterms:modified>
</cp:coreProperties>
</file>